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913DA3-C857-4172-984D-DA098BAEB15F}" v="123" dt="2020-11-12T12:01:44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 Gilmour" userId="d20752a9e81092f2" providerId="LiveId" clId="{0D913DA3-C857-4172-984D-DA098BAEB15F}"/>
    <pc:docChg chg="undo custSel addSld modSld">
      <pc:chgData name="Jack Gilmour" userId="d20752a9e81092f2" providerId="LiveId" clId="{0D913DA3-C857-4172-984D-DA098BAEB15F}" dt="2020-11-12T12:01:57.834" v="228" actId="1076"/>
      <pc:docMkLst>
        <pc:docMk/>
      </pc:docMkLst>
      <pc:sldChg chg="addSp modSp">
        <pc:chgData name="Jack Gilmour" userId="d20752a9e81092f2" providerId="LiveId" clId="{0D913DA3-C857-4172-984D-DA098BAEB15F}" dt="2020-11-12T11:52:26.496" v="207" actId="1076"/>
        <pc:sldMkLst>
          <pc:docMk/>
          <pc:sldMk cId="2040359566" sldId="256"/>
        </pc:sldMkLst>
        <pc:spChg chg="mod">
          <ac:chgData name="Jack Gilmour" userId="d20752a9e81092f2" providerId="LiveId" clId="{0D913DA3-C857-4172-984D-DA098BAEB15F}" dt="2020-11-12T11:37:21.386" v="177" actId="20577"/>
          <ac:spMkLst>
            <pc:docMk/>
            <pc:sldMk cId="2040359566" sldId="256"/>
            <ac:spMk id="2" creationId="{65CA4C84-CC14-445D-A5FE-27537DD9FAB8}"/>
          </ac:spMkLst>
        </pc:spChg>
        <pc:picChg chg="add mod">
          <ac:chgData name="Jack Gilmour" userId="d20752a9e81092f2" providerId="LiveId" clId="{0D913DA3-C857-4172-984D-DA098BAEB15F}" dt="2020-11-12T11:52:26.496" v="207" actId="1076"/>
          <ac:picMkLst>
            <pc:docMk/>
            <pc:sldMk cId="2040359566" sldId="256"/>
            <ac:picMk id="5" creationId="{77BB49D9-AC83-47F6-9E72-A738ABCDFC78}"/>
          </ac:picMkLst>
        </pc:picChg>
        <pc:picChg chg="add mod">
          <ac:chgData name="Jack Gilmour" userId="d20752a9e81092f2" providerId="LiveId" clId="{0D913DA3-C857-4172-984D-DA098BAEB15F}" dt="2020-11-12T11:49:14.321" v="183" actId="27614"/>
          <ac:picMkLst>
            <pc:docMk/>
            <pc:sldMk cId="2040359566" sldId="256"/>
            <ac:picMk id="7" creationId="{996A5109-044E-4E8A-989F-3A4CD7CAC5E2}"/>
          </ac:picMkLst>
        </pc:picChg>
      </pc:sldChg>
      <pc:sldChg chg="addSp modSp">
        <pc:chgData name="Jack Gilmour" userId="d20752a9e81092f2" providerId="LiveId" clId="{0D913DA3-C857-4172-984D-DA098BAEB15F}" dt="2020-11-11T14:59:03.326" v="129" actId="1076"/>
        <pc:sldMkLst>
          <pc:docMk/>
          <pc:sldMk cId="1208404767" sldId="257"/>
        </pc:sldMkLst>
        <pc:picChg chg="add mod">
          <ac:chgData name="Jack Gilmour" userId="d20752a9e81092f2" providerId="LiveId" clId="{0D913DA3-C857-4172-984D-DA098BAEB15F}" dt="2020-11-11T14:46:15.727" v="90" actId="1076"/>
          <ac:picMkLst>
            <pc:docMk/>
            <pc:sldMk cId="1208404767" sldId="257"/>
            <ac:picMk id="3" creationId="{00C98A69-49EF-4160-9ED6-4ABFE96AEBB1}"/>
          </ac:picMkLst>
        </pc:picChg>
        <pc:picChg chg="add mod">
          <ac:chgData name="Jack Gilmour" userId="d20752a9e81092f2" providerId="LiveId" clId="{0D913DA3-C857-4172-984D-DA098BAEB15F}" dt="2020-11-11T14:52:45.397" v="104" actId="14100"/>
          <ac:picMkLst>
            <pc:docMk/>
            <pc:sldMk cId="1208404767" sldId="257"/>
            <ac:picMk id="4" creationId="{5A09F2C7-BCA2-4477-BB4B-55F5AA797507}"/>
          </ac:picMkLst>
        </pc:picChg>
        <pc:picChg chg="add mod">
          <ac:chgData name="Jack Gilmour" userId="d20752a9e81092f2" providerId="LiveId" clId="{0D913DA3-C857-4172-984D-DA098BAEB15F}" dt="2020-11-11T14:58:46.890" v="124" actId="1076"/>
          <ac:picMkLst>
            <pc:docMk/>
            <pc:sldMk cId="1208404767" sldId="257"/>
            <ac:picMk id="5" creationId="{8C4C5DBE-11B6-462C-A661-28EB43068419}"/>
          </ac:picMkLst>
        </pc:picChg>
        <pc:picChg chg="add mod">
          <ac:chgData name="Jack Gilmour" userId="d20752a9e81092f2" providerId="LiveId" clId="{0D913DA3-C857-4172-984D-DA098BAEB15F}" dt="2020-11-11T14:52:59.827" v="112" actId="14100"/>
          <ac:picMkLst>
            <pc:docMk/>
            <pc:sldMk cId="1208404767" sldId="257"/>
            <ac:picMk id="6" creationId="{CDF61A5A-A1DC-42C9-9ECF-1192B39C212B}"/>
          </ac:picMkLst>
        </pc:picChg>
        <pc:picChg chg="add mod">
          <ac:chgData name="Jack Gilmour" userId="d20752a9e81092f2" providerId="LiveId" clId="{0D913DA3-C857-4172-984D-DA098BAEB15F}" dt="2020-11-11T14:58:50.613" v="126" actId="1076"/>
          <ac:picMkLst>
            <pc:docMk/>
            <pc:sldMk cId="1208404767" sldId="257"/>
            <ac:picMk id="7" creationId="{05548C39-B04C-49AF-BB88-81EC2E8605FF}"/>
          </ac:picMkLst>
        </pc:picChg>
        <pc:picChg chg="add mod">
          <ac:chgData name="Jack Gilmour" userId="d20752a9e81092f2" providerId="LiveId" clId="{0D913DA3-C857-4172-984D-DA098BAEB15F}" dt="2020-11-11T14:58:48.512" v="125" actId="1076"/>
          <ac:picMkLst>
            <pc:docMk/>
            <pc:sldMk cId="1208404767" sldId="257"/>
            <ac:picMk id="1026" creationId="{19E55EB6-19BE-4E0E-AC6A-4EA8EE99AF34}"/>
          </ac:picMkLst>
        </pc:picChg>
        <pc:picChg chg="add mod">
          <ac:chgData name="Jack Gilmour" userId="d20752a9e81092f2" providerId="LiveId" clId="{0D913DA3-C857-4172-984D-DA098BAEB15F}" dt="2020-11-11T14:58:44.741" v="123" actId="1076"/>
          <ac:picMkLst>
            <pc:docMk/>
            <pc:sldMk cId="1208404767" sldId="257"/>
            <ac:picMk id="1028" creationId="{82A4A771-5A0F-4187-8C26-8393C5ABD414}"/>
          </ac:picMkLst>
        </pc:picChg>
        <pc:picChg chg="add mod">
          <ac:chgData name="Jack Gilmour" userId="d20752a9e81092f2" providerId="LiveId" clId="{0D913DA3-C857-4172-984D-DA098BAEB15F}" dt="2020-11-11T14:59:03.326" v="129" actId="1076"/>
          <ac:picMkLst>
            <pc:docMk/>
            <pc:sldMk cId="1208404767" sldId="257"/>
            <ac:picMk id="1030" creationId="{BD393A78-9014-4430-A829-D16ADBE89FAD}"/>
          </ac:picMkLst>
        </pc:picChg>
      </pc:sldChg>
      <pc:sldChg chg="addSp modSp">
        <pc:chgData name="Jack Gilmour" userId="d20752a9e81092f2" providerId="LiveId" clId="{0D913DA3-C857-4172-984D-DA098BAEB15F}" dt="2020-11-10T14:21:15.780" v="71" actId="14100"/>
        <pc:sldMkLst>
          <pc:docMk/>
          <pc:sldMk cId="1991014289" sldId="258"/>
        </pc:sldMkLst>
        <pc:picChg chg="add mod">
          <ac:chgData name="Jack Gilmour" userId="d20752a9e81092f2" providerId="LiveId" clId="{0D913DA3-C857-4172-984D-DA098BAEB15F}" dt="2020-11-10T12:18:31.277" v="42" actId="1076"/>
          <ac:picMkLst>
            <pc:docMk/>
            <pc:sldMk cId="1991014289" sldId="258"/>
            <ac:picMk id="3" creationId="{CA4DF005-440A-4E09-AB1E-012FC2A914A8}"/>
          </ac:picMkLst>
        </pc:picChg>
        <pc:picChg chg="add mod">
          <ac:chgData name="Jack Gilmour" userId="d20752a9e81092f2" providerId="LiveId" clId="{0D913DA3-C857-4172-984D-DA098BAEB15F}" dt="2020-11-10T14:04:32.654" v="67" actId="1076"/>
          <ac:picMkLst>
            <pc:docMk/>
            <pc:sldMk cId="1991014289" sldId="258"/>
            <ac:picMk id="4" creationId="{F98943A5-2215-4557-9913-4019D1F40450}"/>
          </ac:picMkLst>
        </pc:picChg>
        <pc:picChg chg="add mod">
          <ac:chgData name="Jack Gilmour" userId="d20752a9e81092f2" providerId="LiveId" clId="{0D913DA3-C857-4172-984D-DA098BAEB15F}" dt="2020-11-10T13:52:33.974" v="62" actId="14100"/>
          <ac:picMkLst>
            <pc:docMk/>
            <pc:sldMk cId="1991014289" sldId="258"/>
            <ac:picMk id="1026" creationId="{0F1745D0-8435-4D9C-8A96-61139E7433D2}"/>
          </ac:picMkLst>
        </pc:picChg>
        <pc:picChg chg="add mod">
          <ac:chgData name="Jack Gilmour" userId="d20752a9e81092f2" providerId="LiveId" clId="{0D913DA3-C857-4172-984D-DA098BAEB15F}" dt="2020-11-10T14:21:15.780" v="71" actId="14100"/>
          <ac:picMkLst>
            <pc:docMk/>
            <pc:sldMk cId="1991014289" sldId="258"/>
            <ac:picMk id="1028" creationId="{A8BEBBB1-D520-4D5F-AAEB-37AF02AC3BDA}"/>
          </ac:picMkLst>
        </pc:picChg>
        <pc:picChg chg="add mod">
          <ac:chgData name="Jack Gilmour" userId="d20752a9e81092f2" providerId="LiveId" clId="{0D913DA3-C857-4172-984D-DA098BAEB15F}" dt="2020-11-10T11:35:06.855" v="37" actId="14100"/>
          <ac:picMkLst>
            <pc:docMk/>
            <pc:sldMk cId="1991014289" sldId="258"/>
            <ac:picMk id="2050" creationId="{B8CD1A4A-DD7E-4190-A097-FAF6AD1E88C0}"/>
          </ac:picMkLst>
        </pc:picChg>
        <pc:picChg chg="add mod">
          <ac:chgData name="Jack Gilmour" userId="d20752a9e81092f2" providerId="LiveId" clId="{0D913DA3-C857-4172-984D-DA098BAEB15F}" dt="2020-11-10T11:39:39.930" v="39" actId="1076"/>
          <ac:picMkLst>
            <pc:docMk/>
            <pc:sldMk cId="1991014289" sldId="258"/>
            <ac:picMk id="2052" creationId="{37EE93B9-E69A-4EA2-B6E2-7FB7D07D90AE}"/>
          </ac:picMkLst>
        </pc:picChg>
      </pc:sldChg>
      <pc:sldChg chg="addSp delSp modSp">
        <pc:chgData name="Jack Gilmour" userId="d20752a9e81092f2" providerId="LiveId" clId="{0D913DA3-C857-4172-984D-DA098BAEB15F}" dt="2020-11-11T15:26:32.666" v="142" actId="1076"/>
        <pc:sldMkLst>
          <pc:docMk/>
          <pc:sldMk cId="1234905379" sldId="259"/>
        </pc:sldMkLst>
        <pc:spChg chg="del">
          <ac:chgData name="Jack Gilmour" userId="d20752a9e81092f2" providerId="LiveId" clId="{0D913DA3-C857-4172-984D-DA098BAEB15F}" dt="2020-11-10T15:07:32.069" v="72" actId="478"/>
          <ac:spMkLst>
            <pc:docMk/>
            <pc:sldMk cId="1234905379" sldId="259"/>
            <ac:spMk id="3" creationId="{316100AD-8F44-4F82-B368-DD3D70D790FB}"/>
          </ac:spMkLst>
        </pc:spChg>
        <pc:picChg chg="add mod">
          <ac:chgData name="Jack Gilmour" userId="d20752a9e81092f2" providerId="LiveId" clId="{0D913DA3-C857-4172-984D-DA098BAEB15F}" dt="2020-11-11T15:04:10.624" v="137" actId="1076"/>
          <ac:picMkLst>
            <pc:docMk/>
            <pc:sldMk cId="1234905379" sldId="259"/>
            <ac:picMk id="3" creationId="{E10772B2-C38E-4638-ADC4-5ABE85C98D19}"/>
          </ac:picMkLst>
        </pc:picChg>
        <pc:picChg chg="add mod">
          <ac:chgData name="Jack Gilmour" userId="d20752a9e81092f2" providerId="LiveId" clId="{0D913DA3-C857-4172-984D-DA098BAEB15F}" dt="2020-11-11T15:04:08.260" v="135" actId="1076"/>
          <ac:picMkLst>
            <pc:docMk/>
            <pc:sldMk cId="1234905379" sldId="259"/>
            <ac:picMk id="4" creationId="{19B72EC1-3E72-422B-AD47-1F0B3A420C63}"/>
          </ac:picMkLst>
        </pc:picChg>
        <pc:picChg chg="add mod">
          <ac:chgData name="Jack Gilmour" userId="d20752a9e81092f2" providerId="LiveId" clId="{0D913DA3-C857-4172-984D-DA098BAEB15F}" dt="2020-11-11T15:04:15.779" v="139" actId="14100"/>
          <ac:picMkLst>
            <pc:docMk/>
            <pc:sldMk cId="1234905379" sldId="259"/>
            <ac:picMk id="5" creationId="{2A459480-EE97-41B0-BA0F-C53912C1212E}"/>
          </ac:picMkLst>
        </pc:picChg>
        <pc:picChg chg="add mod">
          <ac:chgData name="Jack Gilmour" userId="d20752a9e81092f2" providerId="LiveId" clId="{0D913DA3-C857-4172-984D-DA098BAEB15F}" dt="2020-11-11T15:26:32.666" v="142" actId="1076"/>
          <ac:picMkLst>
            <pc:docMk/>
            <pc:sldMk cId="1234905379" sldId="259"/>
            <ac:picMk id="6" creationId="{9ABB5597-2F50-48D0-A941-EAB7CC2FC994}"/>
          </ac:picMkLst>
        </pc:picChg>
        <pc:picChg chg="add mod">
          <ac:chgData name="Jack Gilmour" userId="d20752a9e81092f2" providerId="LiveId" clId="{0D913DA3-C857-4172-984D-DA098BAEB15F}" dt="2020-11-11T15:04:09.583" v="136" actId="1076"/>
          <ac:picMkLst>
            <pc:docMk/>
            <pc:sldMk cId="1234905379" sldId="259"/>
            <ac:picMk id="1026" creationId="{012BC9FF-CF63-471F-9FF3-3300314209AB}"/>
          </ac:picMkLst>
        </pc:picChg>
        <pc:picChg chg="add mod">
          <ac:chgData name="Jack Gilmour" userId="d20752a9e81092f2" providerId="LiveId" clId="{0D913DA3-C857-4172-984D-DA098BAEB15F}" dt="2020-11-11T15:04:05.692" v="134" actId="1076"/>
          <ac:picMkLst>
            <pc:docMk/>
            <pc:sldMk cId="1234905379" sldId="259"/>
            <ac:picMk id="2050" creationId="{97AF8DE9-9E22-4F90-B8A4-5FEFDCD2C2AC}"/>
          </ac:picMkLst>
        </pc:picChg>
      </pc:sldChg>
      <pc:sldChg chg="addSp delSp modSp add">
        <pc:chgData name="Jack Gilmour" userId="d20752a9e81092f2" providerId="LiveId" clId="{0D913DA3-C857-4172-984D-DA098BAEB15F}" dt="2020-11-12T11:51:54.169" v="195" actId="478"/>
        <pc:sldMkLst>
          <pc:docMk/>
          <pc:sldMk cId="1757036546" sldId="260"/>
        </pc:sldMkLst>
        <pc:spChg chg="mod">
          <ac:chgData name="Jack Gilmour" userId="d20752a9e81092f2" providerId="LiveId" clId="{0D913DA3-C857-4172-984D-DA098BAEB15F}" dt="2020-11-10T13:47:59.365" v="57" actId="1076"/>
          <ac:spMkLst>
            <pc:docMk/>
            <pc:sldMk cId="1757036546" sldId="260"/>
            <ac:spMk id="2" creationId="{EA241DAD-5FB7-40BF-A4B2-B9766A394781}"/>
          </ac:spMkLst>
        </pc:spChg>
        <pc:spChg chg="del">
          <ac:chgData name="Jack Gilmour" userId="d20752a9e81092f2" providerId="LiveId" clId="{0D913DA3-C857-4172-984D-DA098BAEB15F}" dt="2020-11-10T13:48:01.463" v="58" actId="478"/>
          <ac:spMkLst>
            <pc:docMk/>
            <pc:sldMk cId="1757036546" sldId="260"/>
            <ac:spMk id="3" creationId="{5A945B0B-F72D-4E77-9C26-C7B8C9953F3A}"/>
          </ac:spMkLst>
        </pc:spChg>
        <pc:picChg chg="add mod">
          <ac:chgData name="Jack Gilmour" userId="d20752a9e81092f2" providerId="LiveId" clId="{0D913DA3-C857-4172-984D-DA098BAEB15F}" dt="2020-11-11T17:05:08.210" v="145" actId="1076"/>
          <ac:picMkLst>
            <pc:docMk/>
            <pc:sldMk cId="1757036546" sldId="260"/>
            <ac:picMk id="3" creationId="{312B7535-6107-47BB-BEE3-2842BB9D9375}"/>
          </ac:picMkLst>
        </pc:picChg>
        <pc:picChg chg="add del">
          <ac:chgData name="Jack Gilmour" userId="d20752a9e81092f2" providerId="LiveId" clId="{0D913DA3-C857-4172-984D-DA098BAEB15F}" dt="2020-11-12T11:51:54.169" v="195" actId="478"/>
          <ac:picMkLst>
            <pc:docMk/>
            <pc:sldMk cId="1757036546" sldId="260"/>
            <ac:picMk id="4" creationId="{B37E3802-B8EC-45EC-BA7A-ACF07875F8D0}"/>
          </ac:picMkLst>
        </pc:picChg>
        <pc:picChg chg="add del mod modCrop">
          <ac:chgData name="Jack Gilmour" userId="d20752a9e81092f2" providerId="LiveId" clId="{0D913DA3-C857-4172-984D-DA098BAEB15F}" dt="2020-11-12T10:45:49.112" v="149" actId="478"/>
          <ac:picMkLst>
            <pc:docMk/>
            <pc:sldMk cId="1757036546" sldId="260"/>
            <ac:picMk id="4" creationId="{B4651C0E-AE28-4713-9019-ECEC856EE101}"/>
          </ac:picMkLst>
        </pc:picChg>
        <pc:picChg chg="add mod">
          <ac:chgData name="Jack Gilmour" userId="d20752a9e81092f2" providerId="LiveId" clId="{0D913DA3-C857-4172-984D-DA098BAEB15F}" dt="2020-11-12T10:46:14.932" v="154" actId="1076"/>
          <ac:picMkLst>
            <pc:docMk/>
            <pc:sldMk cId="1757036546" sldId="260"/>
            <ac:picMk id="5" creationId="{34BA7E8B-58A9-4445-A60A-F6C84550D93E}"/>
          </ac:picMkLst>
        </pc:picChg>
        <pc:picChg chg="add mod">
          <ac:chgData name="Jack Gilmour" userId="d20752a9e81092f2" providerId="LiveId" clId="{0D913DA3-C857-4172-984D-DA098BAEB15F}" dt="2020-11-12T11:37:03.896" v="172" actId="14100"/>
          <ac:picMkLst>
            <pc:docMk/>
            <pc:sldMk cId="1757036546" sldId="260"/>
            <ac:picMk id="6" creationId="{6FA94346-B4B7-4A4D-96FB-02FF5B326D60}"/>
          </ac:picMkLst>
        </pc:picChg>
        <pc:picChg chg="add mod">
          <ac:chgData name="Jack Gilmour" userId="d20752a9e81092f2" providerId="LiveId" clId="{0D913DA3-C857-4172-984D-DA098BAEB15F}" dt="2020-11-12T11:36:52.199" v="168" actId="1076"/>
          <ac:picMkLst>
            <pc:docMk/>
            <pc:sldMk cId="1757036546" sldId="260"/>
            <ac:picMk id="7" creationId="{933638BF-A6CA-472E-B09D-5A7B7A989CA4}"/>
          </ac:picMkLst>
        </pc:picChg>
        <pc:picChg chg="add mod">
          <ac:chgData name="Jack Gilmour" userId="d20752a9e81092f2" providerId="LiveId" clId="{0D913DA3-C857-4172-984D-DA098BAEB15F}" dt="2020-11-12T11:36:57.945" v="170" actId="1076"/>
          <ac:picMkLst>
            <pc:docMk/>
            <pc:sldMk cId="1757036546" sldId="260"/>
            <ac:picMk id="8" creationId="{B6777AC8-E762-483E-A66D-D487853783B2}"/>
          </ac:picMkLst>
        </pc:picChg>
        <pc:picChg chg="add mod">
          <ac:chgData name="Jack Gilmour" userId="d20752a9e81092f2" providerId="LiveId" clId="{0D913DA3-C857-4172-984D-DA098BAEB15F}" dt="2020-11-12T11:42:10.598" v="181" actId="1076"/>
          <ac:picMkLst>
            <pc:docMk/>
            <pc:sldMk cId="1757036546" sldId="260"/>
            <ac:picMk id="9" creationId="{68947D84-AD6D-4DD3-BAE0-6EE630C70057}"/>
          </ac:picMkLst>
        </pc:picChg>
      </pc:sldChg>
      <pc:sldChg chg="addSp delSp modSp add">
        <pc:chgData name="Jack Gilmour" userId="d20752a9e81092f2" providerId="LiveId" clId="{0D913DA3-C857-4172-984D-DA098BAEB15F}" dt="2020-11-12T12:01:57.834" v="228" actId="1076"/>
        <pc:sldMkLst>
          <pc:docMk/>
          <pc:sldMk cId="1254111893" sldId="261"/>
        </pc:sldMkLst>
        <pc:spChg chg="add del">
          <ac:chgData name="Jack Gilmour" userId="d20752a9e81092f2" providerId="LiveId" clId="{0D913DA3-C857-4172-984D-DA098BAEB15F}" dt="2020-11-12T11:52:42.834" v="215" actId="478"/>
          <ac:spMkLst>
            <pc:docMk/>
            <pc:sldMk cId="1254111893" sldId="261"/>
            <ac:spMk id="2" creationId="{56F28F7E-2013-45F2-A092-A6B16B94FDD1}"/>
          </ac:spMkLst>
        </pc:spChg>
        <pc:spChg chg="add del">
          <ac:chgData name="Jack Gilmour" userId="d20752a9e81092f2" providerId="LiveId" clId="{0D913DA3-C857-4172-984D-DA098BAEB15F}" dt="2020-11-12T11:52:14.534" v="201"/>
          <ac:spMkLst>
            <pc:docMk/>
            <pc:sldMk cId="1254111893" sldId="261"/>
            <ac:spMk id="3" creationId="{5804B789-7284-4961-826A-036F7A25ACB2}"/>
          </ac:spMkLst>
        </pc:spChg>
        <pc:spChg chg="add del mod">
          <ac:chgData name="Jack Gilmour" userId="d20752a9e81092f2" providerId="LiveId" clId="{0D913DA3-C857-4172-984D-DA098BAEB15F}" dt="2020-11-12T11:52:39.711" v="214" actId="478"/>
          <ac:spMkLst>
            <pc:docMk/>
            <pc:sldMk cId="1254111893" sldId="261"/>
            <ac:spMk id="8" creationId="{2C7317F5-5882-47FB-B84F-B010299863BC}"/>
          </ac:spMkLst>
        </pc:spChg>
        <pc:picChg chg="add del mod">
          <ac:chgData name="Jack Gilmour" userId="d20752a9e81092f2" providerId="LiveId" clId="{0D913DA3-C857-4172-984D-DA098BAEB15F}" dt="2020-11-12T11:51:56.454" v="197"/>
          <ac:picMkLst>
            <pc:docMk/>
            <pc:sldMk cId="1254111893" sldId="261"/>
            <ac:picMk id="4" creationId="{80AE5065-4477-418A-9AF7-117A26340B16}"/>
          </ac:picMkLst>
        </pc:picChg>
        <pc:picChg chg="add del">
          <ac:chgData name="Jack Gilmour" userId="d20752a9e81092f2" providerId="LiveId" clId="{0D913DA3-C857-4172-984D-DA098BAEB15F}" dt="2020-11-12T11:51:56.454" v="197"/>
          <ac:picMkLst>
            <pc:docMk/>
            <pc:sldMk cId="1254111893" sldId="261"/>
            <ac:picMk id="5" creationId="{4CD303E8-40A9-44DF-B810-BF4AEF859426}"/>
          </ac:picMkLst>
        </pc:picChg>
        <pc:picChg chg="add del mod">
          <ac:chgData name="Jack Gilmour" userId="d20752a9e81092f2" providerId="LiveId" clId="{0D913DA3-C857-4172-984D-DA098BAEB15F}" dt="2020-11-12T11:52:23.258" v="206" actId="478"/>
          <ac:picMkLst>
            <pc:docMk/>
            <pc:sldMk cId="1254111893" sldId="261"/>
            <ac:picMk id="6" creationId="{7900EB41-2524-4501-BA12-49F43E83AED3}"/>
          </ac:picMkLst>
        </pc:picChg>
        <pc:picChg chg="add del mod">
          <ac:chgData name="Jack Gilmour" userId="d20752a9e81092f2" providerId="LiveId" clId="{0D913DA3-C857-4172-984D-DA098BAEB15F}" dt="2020-11-12T11:52:16.967" v="203"/>
          <ac:picMkLst>
            <pc:docMk/>
            <pc:sldMk cId="1254111893" sldId="261"/>
            <ac:picMk id="7" creationId="{8229EB43-01A8-4AB8-80DD-B9055CE8777E}"/>
          </ac:picMkLst>
        </pc:picChg>
        <pc:picChg chg="add mod">
          <ac:chgData name="Jack Gilmour" userId="d20752a9e81092f2" providerId="LiveId" clId="{0D913DA3-C857-4172-984D-DA098BAEB15F}" dt="2020-11-12T11:52:38.130" v="213" actId="1076"/>
          <ac:picMkLst>
            <pc:docMk/>
            <pc:sldMk cId="1254111893" sldId="261"/>
            <ac:picMk id="9" creationId="{6E85D4EE-21B8-43EC-9666-798AB1C04E8E}"/>
          </ac:picMkLst>
        </pc:picChg>
        <pc:picChg chg="add mod">
          <ac:chgData name="Jack Gilmour" userId="d20752a9e81092f2" providerId="LiveId" clId="{0D913DA3-C857-4172-984D-DA098BAEB15F}" dt="2020-11-12T11:52:36.335" v="212" actId="1076"/>
          <ac:picMkLst>
            <pc:docMk/>
            <pc:sldMk cId="1254111893" sldId="261"/>
            <ac:picMk id="10" creationId="{838AC28D-3BBE-4087-B656-5B4736FE6BB5}"/>
          </ac:picMkLst>
        </pc:picChg>
        <pc:picChg chg="add mod">
          <ac:chgData name="Jack Gilmour" userId="d20752a9e81092f2" providerId="LiveId" clId="{0D913DA3-C857-4172-984D-DA098BAEB15F}" dt="2020-11-12T11:52:53.942" v="220" actId="14100"/>
          <ac:picMkLst>
            <pc:docMk/>
            <pc:sldMk cId="1254111893" sldId="261"/>
            <ac:picMk id="12" creationId="{B7D0E64A-7144-431A-BA6F-95FFD7DE62B8}"/>
          </ac:picMkLst>
        </pc:picChg>
        <pc:picChg chg="add mod">
          <ac:chgData name="Jack Gilmour" userId="d20752a9e81092f2" providerId="LiveId" clId="{0D913DA3-C857-4172-984D-DA098BAEB15F}" dt="2020-11-12T12:01:57.834" v="228" actId="1076"/>
          <ac:picMkLst>
            <pc:docMk/>
            <pc:sldMk cId="1254111893" sldId="261"/>
            <ac:picMk id="14" creationId="{9F9EC50F-5606-4378-A708-E3956265E74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D142C-B8E1-4C8E-9BAB-D80C09320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ADD9FB-5DBC-4787-B086-D48DEA3EE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589AA-9539-41F0-B495-F126294D9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4B8E-3443-4604-858E-8ADBA6AAD1A4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B3FCF-2BAB-40DE-AD3E-9B87F0CE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6C7F7-A42D-4456-AB93-0E3BDC69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72EA-0852-440D-8359-E835E344C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67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5BB0B-265B-4FFA-A209-71926197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C7C7E-7C49-4924-ABD3-5F04AAF95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5EE49-BD3E-498A-9508-C069F9C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4B8E-3443-4604-858E-8ADBA6AAD1A4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BF8C1-E1B0-40B5-BAFA-383179F2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42320-842D-49A8-9EDD-45D58B81C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72EA-0852-440D-8359-E835E344C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299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8D6E80-A5CD-4A03-B524-CD16E65BA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1A216-657F-468D-8A7F-0BDC0A63D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57042-5694-4B90-8759-981A87F12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4B8E-3443-4604-858E-8ADBA6AAD1A4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EEE8F-772B-4015-A68C-D33FE2A7C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7552F-0B4F-431C-9E2E-369969032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72EA-0852-440D-8359-E835E344C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52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26586-5AE0-497D-B8DA-5DFFD149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2420B-22C4-484F-AD3B-BDC0B3E17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07ED4-DB38-4FED-8EC7-70999BEF0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4B8E-3443-4604-858E-8ADBA6AAD1A4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E2F82-7CA5-4BB1-AFD4-BAE8F6D4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4B5D8-B0D0-4247-A2EC-106264E6E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72EA-0852-440D-8359-E835E344C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808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1730-3C84-4011-9715-8F22544B4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DFDD3-C5CC-41AC-8A7C-D44BDCCAA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65FCF-EFB1-4C00-AC7B-95E759A86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4B8E-3443-4604-858E-8ADBA6AAD1A4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D2584-7C03-47E4-B346-87D4C404C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8490D-7EE1-43C4-9A42-856A9F599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72EA-0852-440D-8359-E835E344C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323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5395E-3C91-43B1-96DA-AC9B3B9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B30A6-81E6-4DCC-B4B3-919C485E2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4437D-CAEC-494C-9243-634ED0033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DC528-887A-46F9-9F3D-68007A8E0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4B8E-3443-4604-858E-8ADBA6AAD1A4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B4E6F-C391-40F4-8127-F9F3A4D3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94E43-51B3-4E60-A5A2-10D7E847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72EA-0852-440D-8359-E835E344C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29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B3870-0B69-4FFF-B7E7-1A0FF73E3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5FF69-94E1-4DFD-B82F-BD437EB19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14D44B-6B39-40B0-8F30-2AEC0E100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203A6F-A206-4145-8753-F657C1F4B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F48CCB-69E6-4787-9AB5-CA9073653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A3891F-85AB-4BE5-A18B-B1EB34C1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4B8E-3443-4604-858E-8ADBA6AAD1A4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37A743-4157-490E-AC80-2E3C57CF2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9C6073-6EF3-4A53-943F-07029DB8B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72EA-0852-440D-8359-E835E344C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38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45CBA-A119-4701-A76D-0FF768322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1E4279-F508-4FA5-92F0-26572D065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4B8E-3443-4604-858E-8ADBA6AAD1A4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E5A532-D812-458B-8D5C-D42FD63DD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D4C38-9F2D-4D2F-A69E-021F98071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72EA-0852-440D-8359-E835E344C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83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D70B9E-B616-48FD-83E5-E2D92EB8F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4B8E-3443-4604-858E-8ADBA6AAD1A4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899159-E141-43A9-A82C-C4A90FD6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E4714-6367-4389-BBE7-7B1FF2E8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72EA-0852-440D-8359-E835E344C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62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57F77-D0D9-4E2D-8007-49E3D65B6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5DED2-3BC2-4AE3-AD17-54F45D43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E51E8-110E-44C6-80AE-78404857E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3B67A-EC49-461F-B8C5-30A4FAE42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4B8E-3443-4604-858E-8ADBA6AAD1A4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58407-3C55-4512-AF89-86582B0BD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3D14A-2A67-4D9F-9447-CE58AA17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72EA-0852-440D-8359-E835E344C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883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F86D8-6081-4850-BC7B-6BCBE6FE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378ED-F0E1-4192-859E-CA58D832D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C112F-C3F1-453F-8F03-3F56B22A2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4D9C2-B4DF-4A23-8180-4F938CFD5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4B8E-3443-4604-858E-8ADBA6AAD1A4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6403C-494A-4D3E-8C7F-2E9BF4567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45F2F-FB7D-4C74-9197-4F0C7469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72EA-0852-440D-8359-E835E344C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06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1060D6-B381-46CF-9AFE-51CA0BC6F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E8C48-A076-4609-8FAC-5D18F46DC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7F731-5632-4AD2-B7C1-2FB1063098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74B8E-3443-4604-858E-8ADBA6AAD1A4}" type="datetimeFigureOut">
              <a:rPr lang="en-GB" smtClean="0"/>
              <a:t>12/11/2020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D9E33-9843-4776-B4FA-86081E0DE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B440A-ACF1-40E0-9815-41143F746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372EA-0852-440D-8359-E835E344C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529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4C84-CC14-445D-A5FE-27537DD9FA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Abandoned facility mood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B1FEA8-6337-458D-BA30-C52E064A0B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close up of a brick wall&#10;&#10;Description automatically generated">
            <a:extLst>
              <a:ext uri="{FF2B5EF4-FFF2-40B4-BE49-F238E27FC236}">
                <a16:creationId xmlns:a16="http://schemas.microsoft.com/office/drawing/2014/main" id="{77BB49D9-AC83-47F6-9E72-A738ABCDF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755" y="173038"/>
            <a:ext cx="6858000" cy="6858000"/>
          </a:xfrm>
          <a:prstGeom prst="rect">
            <a:avLst/>
          </a:prstGeom>
        </p:spPr>
      </p:pic>
      <p:pic>
        <p:nvPicPr>
          <p:cNvPr id="7" name="Picture 6" descr="A picture containing grass, outdoor, building, cake&#10;&#10;Description automatically generated">
            <a:extLst>
              <a:ext uri="{FF2B5EF4-FFF2-40B4-BE49-F238E27FC236}">
                <a16:creationId xmlns:a16="http://schemas.microsoft.com/office/drawing/2014/main" id="{996A5109-044E-4E8A-989F-3A4CD7CAC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21" y="2648710"/>
            <a:ext cx="3121158" cy="15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59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9EA4-33EF-48F2-A997-AC3DED3EA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753" y="214124"/>
            <a:ext cx="1376494" cy="574442"/>
          </a:xfrm>
        </p:spPr>
        <p:txBody>
          <a:bodyPr>
            <a:normAutofit fontScale="90000"/>
          </a:bodyPr>
          <a:lstStyle/>
          <a:p>
            <a:r>
              <a:rPr lang="en-GB" dirty="0"/>
              <a:t>Floor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98A69-49EF-4160-9ED6-4ABFE96AE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87" y="81895"/>
            <a:ext cx="4718602" cy="2359301"/>
          </a:xfrm>
          <a:prstGeom prst="rect">
            <a:avLst/>
          </a:prstGeom>
        </p:spPr>
      </p:pic>
      <p:pic>
        <p:nvPicPr>
          <p:cNvPr id="1026" name="Picture 2" descr="The Dark History Behind the Walls of a Massive New York Asylum -  Architectural Afterlife">
            <a:extLst>
              <a:ext uri="{FF2B5EF4-FFF2-40B4-BE49-F238E27FC236}">
                <a16:creationId xmlns:a16="http://schemas.microsoft.com/office/drawing/2014/main" id="{19E55EB6-19BE-4E0E-AC6A-4EA8EE99A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639" y="2640145"/>
            <a:ext cx="2379114" cy="178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A4A771-5A0F-4187-8C26-8393C5ABD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484" y="81895"/>
            <a:ext cx="3238614" cy="248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A09F2C7-BCA2-4477-BB4B-55F5AA79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0" y="2507747"/>
            <a:ext cx="2817704" cy="18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C5DBE-11B6-462C-A661-28EB43068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87" y="693490"/>
            <a:ext cx="3446078" cy="193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DF61A5A-A1DC-42C9-9ECF-1192B39C2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61827"/>
            <a:ext cx="3592286" cy="239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Preview">
            <a:extLst>
              <a:ext uri="{FF2B5EF4-FFF2-40B4-BE49-F238E27FC236}">
                <a16:creationId xmlns:a16="http://schemas.microsoft.com/office/drawing/2014/main" id="{05548C39-B04C-49AF-BB88-81EC2E860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8"/>
          <a:stretch/>
        </p:blipFill>
        <p:spPr bwMode="auto">
          <a:xfrm>
            <a:off x="5558968" y="2766486"/>
            <a:ext cx="3328351" cy="224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393A78-9014-4430-A829-D16ADBE89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385" y="2669883"/>
            <a:ext cx="3238615" cy="215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404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1259-9EBC-439D-9C32-52A4FAF44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586" y="331570"/>
            <a:ext cx="1426828" cy="524108"/>
          </a:xfrm>
        </p:spPr>
        <p:txBody>
          <a:bodyPr>
            <a:normAutofit fontScale="90000"/>
          </a:bodyPr>
          <a:lstStyle/>
          <a:p>
            <a:r>
              <a:rPr lang="en-GB" dirty="0"/>
              <a:t>Walls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B8CD1A4A-DD7E-4190-A097-FAF6AD1E8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6" y="935589"/>
            <a:ext cx="3951306" cy="272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7EE93B9-E69A-4EA2-B6E2-7FB7D07D9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121" y="112988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4DF005-440A-4E09-AB1E-012FC2A9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709" y="3022946"/>
            <a:ext cx="3720582" cy="24816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F1745D0-8435-4D9C-8A96-61139E743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6" y="3965450"/>
            <a:ext cx="3884839" cy="259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8943A5-2215-4557-9913-4019D1F40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3115" y="143387"/>
            <a:ext cx="3639424" cy="2729568"/>
          </a:xfrm>
          <a:prstGeom prst="rect">
            <a:avLst/>
          </a:prstGeom>
        </p:spPr>
      </p:pic>
      <p:pic>
        <p:nvPicPr>
          <p:cNvPr id="1028" name="Picture 4" descr="Top Secret Research Facility II">
            <a:extLst>
              <a:ext uri="{FF2B5EF4-FFF2-40B4-BE49-F238E27FC236}">
                <a16:creationId xmlns:a16="http://schemas.microsoft.com/office/drawing/2014/main" id="{A8BEBBB1-D520-4D5F-AAEB-37AF02AC3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572" y="3827040"/>
            <a:ext cx="3639424" cy="272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01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0082-41B0-4B78-B493-1568C576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553" y="402205"/>
            <a:ext cx="2290894" cy="557664"/>
          </a:xfrm>
        </p:spPr>
        <p:txBody>
          <a:bodyPr>
            <a:normAutofit fontScale="90000"/>
          </a:bodyPr>
          <a:lstStyle/>
          <a:p>
            <a:r>
              <a:rPr lang="en-GB" dirty="0"/>
              <a:t>Windows</a:t>
            </a:r>
          </a:p>
        </p:txBody>
      </p:sp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97AF8DE9-9E22-4F90-B8A4-5FEFDCD2C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0" y="192474"/>
            <a:ext cx="3538228" cy="264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0772B2-C38E-4638-ADC4-5ABE85C98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894" y="959869"/>
            <a:ext cx="4324350" cy="228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12BC9FF-CF63-471F-9FF3-330031420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884" y="3327425"/>
            <a:ext cx="4945257" cy="353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B72EC1-3E72-422B-AD47-1F0B3A420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2" y="2918309"/>
            <a:ext cx="3779389" cy="269872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A459480-EE97-41B0-BA0F-C53912C1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006" y="117829"/>
            <a:ext cx="3896243" cy="259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BB5597-2F50-48D0-A941-EAB7CC2FC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9894" y="2834221"/>
            <a:ext cx="3184849" cy="23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05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1DAD-5FB7-40BF-A4B2-B9766A394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360" y="558073"/>
            <a:ext cx="1997279" cy="557664"/>
          </a:xfrm>
        </p:spPr>
        <p:txBody>
          <a:bodyPr>
            <a:normAutofit fontScale="90000"/>
          </a:bodyPr>
          <a:lstStyle/>
          <a:p>
            <a:r>
              <a:rPr lang="en-GB" dirty="0"/>
              <a:t>Exterior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B7535-6107-47BB-BEE3-2842BB9D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3" y="83976"/>
            <a:ext cx="3367314" cy="1894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A7E8B-58A9-4445-A60A-F6C84550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01" y="2197359"/>
            <a:ext cx="3284376" cy="2463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A94346-B4B7-4A4D-96FB-02FF5B326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886" y="3809823"/>
            <a:ext cx="4453164" cy="2967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3638BF-A6CA-472E-B09D-5A7B7A989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551" y="1104334"/>
            <a:ext cx="4045591" cy="27054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777AC8-E762-483E-A66D-D48785378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0347" y="83976"/>
            <a:ext cx="4360702" cy="2902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47D84-AD6D-4DD3-BAE0-6EE630C700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1298" y="4096697"/>
            <a:ext cx="4045592" cy="26773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E3802-B8EC-45EC-BA7A-ACF07875F8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36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 descr="A picture containing grass, outdoor, building, cake&#10;&#10;Description automatically generated">
            <a:extLst>
              <a:ext uri="{FF2B5EF4-FFF2-40B4-BE49-F238E27FC236}">
                <a16:creationId xmlns:a16="http://schemas.microsoft.com/office/drawing/2014/main" id="{6E85D4EE-21B8-43EC-9666-798AB1C04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17" y="3608224"/>
            <a:ext cx="3121158" cy="1560579"/>
          </a:xfrm>
          <a:prstGeom prst="rect">
            <a:avLst/>
          </a:prstGeom>
        </p:spPr>
      </p:pic>
      <p:pic>
        <p:nvPicPr>
          <p:cNvPr id="10" name="Picture 9" descr="A close up of a brick wall&#10;&#10;Description automatically generated">
            <a:extLst>
              <a:ext uri="{FF2B5EF4-FFF2-40B4-BE49-F238E27FC236}">
                <a16:creationId xmlns:a16="http://schemas.microsoft.com/office/drawing/2014/main" id="{838AC28D-3BBE-4087-B656-5B4736FE6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7" y="753835"/>
            <a:ext cx="2719452" cy="2719452"/>
          </a:xfrm>
          <a:prstGeom prst="rect">
            <a:avLst/>
          </a:prstGeom>
        </p:spPr>
      </p:pic>
      <p:pic>
        <p:nvPicPr>
          <p:cNvPr id="12" name="Picture 11" descr="A brick wall&#10;&#10;Description automatically generated">
            <a:extLst>
              <a:ext uri="{FF2B5EF4-FFF2-40B4-BE49-F238E27FC236}">
                <a16:creationId xmlns:a16="http://schemas.microsoft.com/office/drawing/2014/main" id="{B7D0E64A-7144-431A-BA6F-95FFD7DE6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902" y="753835"/>
            <a:ext cx="2605185" cy="2605185"/>
          </a:xfrm>
          <a:prstGeom prst="rect">
            <a:avLst/>
          </a:prstGeom>
        </p:spPr>
      </p:pic>
      <p:pic>
        <p:nvPicPr>
          <p:cNvPr id="14" name="Picture 13" descr="A picture containing person, standing, young, street&#10;&#10;Description automatically generated">
            <a:extLst>
              <a:ext uri="{FF2B5EF4-FFF2-40B4-BE49-F238E27FC236}">
                <a16:creationId xmlns:a16="http://schemas.microsoft.com/office/drawing/2014/main" id="{9F9EC50F-5606-4378-A708-E3956265E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072" y="200250"/>
            <a:ext cx="3355911" cy="503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11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8</Words>
  <Application>Microsoft Office PowerPoint</Application>
  <PresentationFormat>Widescreen</PresentationFormat>
  <Paragraphs>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Abandoned facility mood board</vt:lpstr>
      <vt:lpstr>Floor</vt:lpstr>
      <vt:lpstr>Walls</vt:lpstr>
      <vt:lpstr>Windows</vt:lpstr>
      <vt:lpstr>Exterior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Abandoned facility texture mood boards</dc:title>
  <dc:creator>Jack Gilmour</dc:creator>
  <cp:lastModifiedBy>Jack Gilmour</cp:lastModifiedBy>
  <cp:revision>1</cp:revision>
  <dcterms:created xsi:type="dcterms:W3CDTF">2020-11-07T10:54:36Z</dcterms:created>
  <dcterms:modified xsi:type="dcterms:W3CDTF">2020-11-12T12:02:07Z</dcterms:modified>
</cp:coreProperties>
</file>